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2" r:id="rId4"/>
  </p:sldMasterIdLst>
  <p:sldIdLst>
    <p:sldId id="256" r:id="rId5"/>
    <p:sldId id="264" r:id="rId6"/>
    <p:sldId id="268" r:id="rId7"/>
    <p:sldId id="270" r:id="rId8"/>
    <p:sldId id="271" r:id="rId9"/>
    <p:sldId id="272" r:id="rId10"/>
    <p:sldId id="26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160EA64-D806-43AC-9DF2-F8C432F32B4C}" type="datetimeFigureOut">
              <a:rPr lang="en-US" smtClean="0"/>
              <a:t>8/16/2021</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28022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70A7B3-6521-4DCA-87E5-044747A908C1}" type="datetimeFigureOut">
              <a:rPr lang="en-US" smtClean="0"/>
              <a:t>8/16/2021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113054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8/16/2021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854198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8/16/2021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724168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8/16/2021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16720098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8/16/2021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809130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8/16/2021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399728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8/16/2021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A7A6979-0714-4377-B894-6BE4C2D6E202}" type="slidenum">
              <a:rPr lang="en-US" smtClean="0"/>
              <a:t>‹#›</a:t>
            </a:fld>
            <a:endParaRPr lang="en-US" dirty="0"/>
          </a:p>
        </p:txBody>
      </p:sp>
    </p:spTree>
    <p:extLst>
      <p:ext uri="{BB962C8B-B14F-4D97-AF65-F5344CB8AC3E}">
        <p14:creationId xmlns:p14="http://schemas.microsoft.com/office/powerpoint/2010/main" val="115294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042B0DB6-F5C7-45FB-8CF3-31B45F9C2DAC}" type="datetimeFigureOut">
              <a:rPr lang="en-US" smtClean="0"/>
              <a:t>8/16/2021</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8A7A6979-0714-4377-B894-6BE4C2D6E202}" type="slidenum">
              <a:rPr lang="en-US" smtClean="0"/>
              <a:t>‹#›</a:t>
            </a:fld>
            <a:endParaRPr lang="en-US" dirty="0"/>
          </a:p>
        </p:txBody>
      </p:sp>
    </p:spTree>
    <p:extLst>
      <p:ext uri="{BB962C8B-B14F-4D97-AF65-F5344CB8AC3E}">
        <p14:creationId xmlns:p14="http://schemas.microsoft.com/office/powerpoint/2010/main" val="6286170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8/16/2021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355288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8/16/2021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127175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1160EA64-D806-43AC-9DF2-F8C432F32B4C}" type="datetimeFigureOut">
              <a:rPr lang="en-US" smtClean="0"/>
              <a:t>8/16/2021</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28505103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hyperlink" Target="https://www.ck12.org/physics/problem-solving-using-free-body-diagrams/simulation/Free-Body-Simulation/?referrer=ck12Launcher&amp;_ga=2.38495776.28698675.1595247965-764931137.1593100336&amp;backUrl=https%3A//interactives.ck12.org/simulations/physics.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38B10-15BD-4803-AEE3-7CC47B18EDB9}"/>
              </a:ext>
            </a:extLst>
          </p:cNvPr>
          <p:cNvSpPr>
            <a:spLocks noGrp="1"/>
          </p:cNvSpPr>
          <p:nvPr>
            <p:ph type="ctrTitle"/>
          </p:nvPr>
        </p:nvSpPr>
        <p:spPr>
          <a:xfrm>
            <a:off x="223706" y="2147581"/>
            <a:ext cx="11744587" cy="1531069"/>
          </a:xfrm>
        </p:spPr>
        <p:txBody>
          <a:bodyPr/>
          <a:lstStyle/>
          <a:p>
            <a:r>
              <a:rPr lang="en-US" dirty="0"/>
              <a:t>Drone delivery system unit</a:t>
            </a:r>
            <a:br>
              <a:rPr lang="en-US" dirty="0"/>
            </a:br>
            <a:r>
              <a:rPr lang="en-US" dirty="0"/>
              <a:t>Day 2</a:t>
            </a:r>
          </a:p>
        </p:txBody>
      </p:sp>
      <p:sp>
        <p:nvSpPr>
          <p:cNvPr id="3" name="Subtitle 2">
            <a:extLst>
              <a:ext uri="{FF2B5EF4-FFF2-40B4-BE49-F238E27FC236}">
                <a16:creationId xmlns:a16="http://schemas.microsoft.com/office/drawing/2014/main" id="{564FDA4C-921C-44B3-899E-C25E45A9567A}"/>
              </a:ext>
            </a:extLst>
          </p:cNvPr>
          <p:cNvSpPr>
            <a:spLocks noGrp="1"/>
          </p:cNvSpPr>
          <p:nvPr>
            <p:ph type="subTitle" idx="1"/>
          </p:nvPr>
        </p:nvSpPr>
        <p:spPr>
          <a:xfrm>
            <a:off x="4756558" y="4352544"/>
            <a:ext cx="2516697" cy="1796586"/>
          </a:xfrm>
        </p:spPr>
        <p:txBody>
          <a:bodyPr>
            <a:normAutofit fontScale="85000" lnSpcReduction="20000"/>
          </a:bodyPr>
          <a:lstStyle/>
          <a:p>
            <a:r>
              <a:rPr lang="en-US" dirty="0"/>
              <a:t>Standards:</a:t>
            </a:r>
          </a:p>
          <a:p>
            <a:r>
              <a:rPr lang="en-US" dirty="0"/>
              <a:t>8.PS2.3</a:t>
            </a:r>
          </a:p>
          <a:p>
            <a:r>
              <a:rPr lang="en-US" dirty="0"/>
              <a:t>8PS2.4</a:t>
            </a:r>
          </a:p>
          <a:p>
            <a:r>
              <a:rPr lang="en-US" dirty="0"/>
              <a:t>8.PS2.5</a:t>
            </a:r>
          </a:p>
        </p:txBody>
      </p:sp>
      <p:pic>
        <p:nvPicPr>
          <p:cNvPr id="4" name="Picture 3">
            <a:extLst>
              <a:ext uri="{FF2B5EF4-FFF2-40B4-BE49-F238E27FC236}">
                <a16:creationId xmlns:a16="http://schemas.microsoft.com/office/drawing/2014/main" id="{67A517BD-E075-424A-88A0-5423266F24C2}"/>
              </a:ext>
            </a:extLst>
          </p:cNvPr>
          <p:cNvPicPr>
            <a:picLocks noChangeAspect="1"/>
          </p:cNvPicPr>
          <p:nvPr/>
        </p:nvPicPr>
        <p:blipFill>
          <a:blip r:embed="rId2"/>
          <a:stretch>
            <a:fillRect/>
          </a:stretch>
        </p:blipFill>
        <p:spPr>
          <a:xfrm>
            <a:off x="8652768" y="3991212"/>
            <a:ext cx="3363677" cy="2502894"/>
          </a:xfrm>
          <a:prstGeom prst="rect">
            <a:avLst/>
          </a:prstGeom>
        </p:spPr>
      </p:pic>
    </p:spTree>
    <p:extLst>
      <p:ext uri="{BB962C8B-B14F-4D97-AF65-F5344CB8AC3E}">
        <p14:creationId xmlns:p14="http://schemas.microsoft.com/office/powerpoint/2010/main" val="2420664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790AC4-7F54-4C83-A407-1E4FC75ECC4D}"/>
              </a:ext>
            </a:extLst>
          </p:cNvPr>
          <p:cNvPicPr>
            <a:picLocks noChangeAspect="1"/>
          </p:cNvPicPr>
          <p:nvPr/>
        </p:nvPicPr>
        <p:blipFill>
          <a:blip r:embed="rId2"/>
          <a:stretch>
            <a:fillRect/>
          </a:stretch>
        </p:blipFill>
        <p:spPr>
          <a:xfrm>
            <a:off x="754572" y="170815"/>
            <a:ext cx="10369229" cy="6382538"/>
          </a:xfrm>
          <a:prstGeom prst="rect">
            <a:avLst/>
          </a:prstGeom>
        </p:spPr>
      </p:pic>
      <p:pic>
        <p:nvPicPr>
          <p:cNvPr id="7" name="Picture 6">
            <a:extLst>
              <a:ext uri="{FF2B5EF4-FFF2-40B4-BE49-F238E27FC236}">
                <a16:creationId xmlns:a16="http://schemas.microsoft.com/office/drawing/2014/main" id="{8DFE5EC4-4557-43D6-A776-31A8EBE14C64}"/>
              </a:ext>
            </a:extLst>
          </p:cNvPr>
          <p:cNvPicPr>
            <a:picLocks noChangeAspect="1"/>
          </p:cNvPicPr>
          <p:nvPr/>
        </p:nvPicPr>
        <p:blipFill>
          <a:blip r:embed="rId3"/>
          <a:stretch>
            <a:fillRect/>
          </a:stretch>
        </p:blipFill>
        <p:spPr>
          <a:xfrm>
            <a:off x="194059" y="3169137"/>
            <a:ext cx="989045" cy="687401"/>
          </a:xfrm>
          <a:prstGeom prst="rect">
            <a:avLst/>
          </a:prstGeom>
        </p:spPr>
      </p:pic>
    </p:spTree>
    <p:extLst>
      <p:ext uri="{BB962C8B-B14F-4D97-AF65-F5344CB8AC3E}">
        <p14:creationId xmlns:p14="http://schemas.microsoft.com/office/powerpoint/2010/main" val="11096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CCB2E8-9476-410C-ACDE-F6C598120A21}"/>
              </a:ext>
            </a:extLst>
          </p:cNvPr>
          <p:cNvPicPr>
            <a:picLocks noChangeAspect="1"/>
          </p:cNvPicPr>
          <p:nvPr/>
        </p:nvPicPr>
        <p:blipFill rotWithShape="1">
          <a:blip r:embed="rId2"/>
          <a:srcRect l="21352" t="13333" r="22398" b="8435"/>
          <a:stretch/>
        </p:blipFill>
        <p:spPr>
          <a:xfrm>
            <a:off x="300118" y="991583"/>
            <a:ext cx="6231309" cy="4874834"/>
          </a:xfrm>
          <a:prstGeom prst="rect">
            <a:avLst/>
          </a:prstGeom>
        </p:spPr>
      </p:pic>
      <p:pic>
        <p:nvPicPr>
          <p:cNvPr id="3" name="Picture 2">
            <a:extLst>
              <a:ext uri="{FF2B5EF4-FFF2-40B4-BE49-F238E27FC236}">
                <a16:creationId xmlns:a16="http://schemas.microsoft.com/office/drawing/2014/main" id="{69744F82-440F-4455-A371-FD6744FA82A9}"/>
              </a:ext>
            </a:extLst>
          </p:cNvPr>
          <p:cNvPicPr>
            <a:picLocks noChangeAspect="1"/>
          </p:cNvPicPr>
          <p:nvPr/>
        </p:nvPicPr>
        <p:blipFill>
          <a:blip r:embed="rId3"/>
          <a:stretch>
            <a:fillRect/>
          </a:stretch>
        </p:blipFill>
        <p:spPr>
          <a:xfrm>
            <a:off x="6438122" y="1655106"/>
            <a:ext cx="5753878" cy="4036567"/>
          </a:xfrm>
          <a:prstGeom prst="rect">
            <a:avLst/>
          </a:prstGeom>
        </p:spPr>
      </p:pic>
      <p:sp>
        <p:nvSpPr>
          <p:cNvPr id="11" name="Rectangle 10">
            <a:extLst>
              <a:ext uri="{FF2B5EF4-FFF2-40B4-BE49-F238E27FC236}">
                <a16:creationId xmlns:a16="http://schemas.microsoft.com/office/drawing/2014/main" id="{32841538-8950-4B28-B550-FA8992EF2786}"/>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
        <p:nvSpPr>
          <p:cNvPr id="4" name="TextBox 3">
            <a:extLst>
              <a:ext uri="{FF2B5EF4-FFF2-40B4-BE49-F238E27FC236}">
                <a16:creationId xmlns:a16="http://schemas.microsoft.com/office/drawing/2014/main" id="{8B0E2C3C-6901-4E37-8794-C13340DF8BB0}"/>
              </a:ext>
            </a:extLst>
          </p:cNvPr>
          <p:cNvSpPr txBox="1"/>
          <p:nvPr/>
        </p:nvSpPr>
        <p:spPr>
          <a:xfrm>
            <a:off x="436228" y="243281"/>
            <a:ext cx="4865614" cy="369332"/>
          </a:xfrm>
          <a:prstGeom prst="rect">
            <a:avLst/>
          </a:prstGeom>
          <a:noFill/>
        </p:spPr>
        <p:txBody>
          <a:bodyPr wrap="square" rtlCol="0">
            <a:spAutoFit/>
          </a:bodyPr>
          <a:lstStyle/>
          <a:p>
            <a:r>
              <a:rPr lang="en-US" dirty="0"/>
              <a:t>Finish your investigation of the block in motion.</a:t>
            </a:r>
          </a:p>
        </p:txBody>
      </p:sp>
    </p:spTree>
    <p:extLst>
      <p:ext uri="{BB962C8B-B14F-4D97-AF65-F5344CB8AC3E}">
        <p14:creationId xmlns:p14="http://schemas.microsoft.com/office/powerpoint/2010/main" val="1021304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B27F6E-1F59-4D03-B5E5-9F82ED4DEEBF}"/>
              </a:ext>
            </a:extLst>
          </p:cNvPr>
          <p:cNvPicPr>
            <a:picLocks noChangeAspect="1"/>
          </p:cNvPicPr>
          <p:nvPr/>
        </p:nvPicPr>
        <p:blipFill>
          <a:blip r:embed="rId2"/>
          <a:stretch>
            <a:fillRect/>
          </a:stretch>
        </p:blipFill>
        <p:spPr>
          <a:xfrm>
            <a:off x="237303" y="964208"/>
            <a:ext cx="5929357" cy="4661444"/>
          </a:xfrm>
          <a:prstGeom prst="rect">
            <a:avLst/>
          </a:prstGeom>
        </p:spPr>
      </p:pic>
      <p:pic>
        <p:nvPicPr>
          <p:cNvPr id="5" name="Picture 4">
            <a:extLst>
              <a:ext uri="{FF2B5EF4-FFF2-40B4-BE49-F238E27FC236}">
                <a16:creationId xmlns:a16="http://schemas.microsoft.com/office/drawing/2014/main" id="{9A1BD9A2-6891-4694-8816-D84836586EDB}"/>
              </a:ext>
            </a:extLst>
          </p:cNvPr>
          <p:cNvPicPr>
            <a:picLocks noChangeAspect="1"/>
          </p:cNvPicPr>
          <p:nvPr/>
        </p:nvPicPr>
        <p:blipFill>
          <a:blip r:embed="rId3"/>
          <a:stretch>
            <a:fillRect/>
          </a:stretch>
        </p:blipFill>
        <p:spPr>
          <a:xfrm>
            <a:off x="6166660" y="1103239"/>
            <a:ext cx="5733377" cy="4170076"/>
          </a:xfrm>
          <a:prstGeom prst="rect">
            <a:avLst/>
          </a:prstGeom>
        </p:spPr>
      </p:pic>
      <p:sp>
        <p:nvSpPr>
          <p:cNvPr id="6" name="Rectangle 5">
            <a:extLst>
              <a:ext uri="{FF2B5EF4-FFF2-40B4-BE49-F238E27FC236}">
                <a16:creationId xmlns:a16="http://schemas.microsoft.com/office/drawing/2014/main" id="{6E856377-6098-4150-A705-BCFFAB06B645}"/>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
        <p:nvSpPr>
          <p:cNvPr id="7" name="Rectangle 6">
            <a:extLst>
              <a:ext uri="{FF2B5EF4-FFF2-40B4-BE49-F238E27FC236}">
                <a16:creationId xmlns:a16="http://schemas.microsoft.com/office/drawing/2014/main" id="{4AB410BC-3D28-430D-8C70-5C9D922E36B2}"/>
              </a:ext>
            </a:extLst>
          </p:cNvPr>
          <p:cNvSpPr/>
          <p:nvPr/>
        </p:nvSpPr>
        <p:spPr>
          <a:xfrm>
            <a:off x="6610524" y="5273315"/>
            <a:ext cx="5145248" cy="800219"/>
          </a:xfrm>
          <a:prstGeom prst="rect">
            <a:avLst/>
          </a:prstGeom>
        </p:spPr>
        <p:txBody>
          <a:bodyPr wrap="square">
            <a:spAutoFit/>
          </a:bodyPr>
          <a:lstStyle/>
          <a:p>
            <a:r>
              <a:rPr lang="en-US" dirty="0"/>
              <a:t>2.	</a:t>
            </a:r>
            <a:r>
              <a:rPr lang="en-US" sz="1400" dirty="0"/>
              <a:t>Construct an explanation describing the forces acting on the block at rest and the block in motion, including the motion of the object on each surface.</a:t>
            </a:r>
          </a:p>
        </p:txBody>
      </p:sp>
      <p:sp>
        <p:nvSpPr>
          <p:cNvPr id="9" name="TextBox 8">
            <a:extLst>
              <a:ext uri="{FF2B5EF4-FFF2-40B4-BE49-F238E27FC236}">
                <a16:creationId xmlns:a16="http://schemas.microsoft.com/office/drawing/2014/main" id="{B385D91B-FA80-4244-85B9-63E7998A7EF6}"/>
              </a:ext>
            </a:extLst>
          </p:cNvPr>
          <p:cNvSpPr txBox="1"/>
          <p:nvPr/>
        </p:nvSpPr>
        <p:spPr>
          <a:xfrm>
            <a:off x="3431868" y="4719333"/>
            <a:ext cx="2385718" cy="369332"/>
          </a:xfrm>
          <a:prstGeom prst="rect">
            <a:avLst/>
          </a:prstGeom>
          <a:noFill/>
        </p:spPr>
        <p:txBody>
          <a:bodyPr wrap="none" rtlCol="0">
            <a:spAutoFit/>
          </a:bodyPr>
          <a:lstStyle/>
          <a:p>
            <a:r>
              <a:rPr lang="en-US" dirty="0">
                <a:hlinkClick r:id="rId4"/>
              </a:rPr>
              <a:t>Free body diagrams link</a:t>
            </a:r>
            <a:endParaRPr lang="en-US" dirty="0"/>
          </a:p>
        </p:txBody>
      </p:sp>
    </p:spTree>
    <p:extLst>
      <p:ext uri="{BB962C8B-B14F-4D97-AF65-F5344CB8AC3E}">
        <p14:creationId xmlns:p14="http://schemas.microsoft.com/office/powerpoint/2010/main" val="1421550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7A10F0-C7D8-4D5E-97A6-536C94FD356B}"/>
              </a:ext>
            </a:extLst>
          </p:cNvPr>
          <p:cNvPicPr>
            <a:picLocks noChangeAspect="1"/>
          </p:cNvPicPr>
          <p:nvPr/>
        </p:nvPicPr>
        <p:blipFill>
          <a:blip r:embed="rId2"/>
          <a:stretch>
            <a:fillRect/>
          </a:stretch>
        </p:blipFill>
        <p:spPr>
          <a:xfrm>
            <a:off x="171170" y="1013695"/>
            <a:ext cx="5735109" cy="4136803"/>
          </a:xfrm>
          <a:prstGeom prst="rect">
            <a:avLst/>
          </a:prstGeom>
        </p:spPr>
      </p:pic>
      <p:pic>
        <p:nvPicPr>
          <p:cNvPr id="3" name="Picture 2">
            <a:extLst>
              <a:ext uri="{FF2B5EF4-FFF2-40B4-BE49-F238E27FC236}">
                <a16:creationId xmlns:a16="http://schemas.microsoft.com/office/drawing/2014/main" id="{7F7249C2-6231-45A4-BCFC-3E08149EC08B}"/>
              </a:ext>
            </a:extLst>
          </p:cNvPr>
          <p:cNvPicPr>
            <a:picLocks noChangeAspect="1"/>
          </p:cNvPicPr>
          <p:nvPr/>
        </p:nvPicPr>
        <p:blipFill>
          <a:blip r:embed="rId3"/>
          <a:stretch>
            <a:fillRect/>
          </a:stretch>
        </p:blipFill>
        <p:spPr>
          <a:xfrm>
            <a:off x="5766320" y="1476557"/>
            <a:ext cx="6114811" cy="4274442"/>
          </a:xfrm>
          <a:prstGeom prst="rect">
            <a:avLst/>
          </a:prstGeom>
        </p:spPr>
      </p:pic>
      <p:sp>
        <p:nvSpPr>
          <p:cNvPr id="4" name="Rectangle 3">
            <a:extLst>
              <a:ext uri="{FF2B5EF4-FFF2-40B4-BE49-F238E27FC236}">
                <a16:creationId xmlns:a16="http://schemas.microsoft.com/office/drawing/2014/main" id="{A68EAB76-8774-4750-8872-9A080BD7E4CF}"/>
              </a:ext>
            </a:extLst>
          </p:cNvPr>
          <p:cNvSpPr/>
          <p:nvPr/>
        </p:nvSpPr>
        <p:spPr>
          <a:xfrm>
            <a:off x="86684" y="6512768"/>
            <a:ext cx="2539069" cy="276999"/>
          </a:xfrm>
          <a:prstGeom prst="rect">
            <a:avLst/>
          </a:prstGeom>
        </p:spPr>
        <p:txBody>
          <a:bodyPr wrap="square">
            <a:spAutoFit/>
          </a:bodyPr>
          <a:lstStyle/>
          <a:p>
            <a:r>
              <a:rPr lang="en-US" sz="1200" dirty="0"/>
              <a:t>Standards: 8.PS2.3, 8PS2.4, 8.PS2.5</a:t>
            </a:r>
          </a:p>
        </p:txBody>
      </p:sp>
    </p:spTree>
    <p:extLst>
      <p:ext uri="{BB962C8B-B14F-4D97-AF65-F5344CB8AC3E}">
        <p14:creationId xmlns:p14="http://schemas.microsoft.com/office/powerpoint/2010/main" val="2244688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6249F5-7D53-4769-A1A3-C09E2FE4B893}"/>
              </a:ext>
            </a:extLst>
          </p:cNvPr>
          <p:cNvSpPr/>
          <p:nvPr/>
        </p:nvSpPr>
        <p:spPr>
          <a:xfrm>
            <a:off x="478172" y="469783"/>
            <a:ext cx="11325138" cy="5509200"/>
          </a:xfrm>
          <a:prstGeom prst="rect">
            <a:avLst/>
          </a:prstGeom>
        </p:spPr>
        <p:txBody>
          <a:bodyPr wrap="square">
            <a:spAutoFit/>
          </a:bodyPr>
          <a:lstStyle/>
          <a:p>
            <a:r>
              <a:rPr lang="en-US" sz="4400" dirty="0">
                <a:latin typeface="Arial" panose="020B0604020202020204" pitchFamily="34" charset="0"/>
              </a:rPr>
              <a:t>Go back to your initial model and claim of what is causing the supplies to be damaged and use newly learned information to revise your model and explanation of the anchoring phenomenon. Focus on the different forces that affect the supplies when dropped and add a free body diagram to represent the forces on the supplies.</a:t>
            </a:r>
            <a:endParaRPr lang="en-US" sz="4400" dirty="0"/>
          </a:p>
        </p:txBody>
      </p:sp>
    </p:spTree>
    <p:extLst>
      <p:ext uri="{BB962C8B-B14F-4D97-AF65-F5344CB8AC3E}">
        <p14:creationId xmlns:p14="http://schemas.microsoft.com/office/powerpoint/2010/main" val="3186137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1" name="Rectangle 7">
            <a:extLst>
              <a:ext uri="{FF2B5EF4-FFF2-40B4-BE49-F238E27FC236}">
                <a16:creationId xmlns:a16="http://schemas.microsoft.com/office/drawing/2014/main" id="{BD976C13-68E6-4E25-B13E-FC3A2D3F6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9">
            <a:extLst>
              <a:ext uri="{FF2B5EF4-FFF2-40B4-BE49-F238E27FC236}">
                <a16:creationId xmlns:a16="http://schemas.microsoft.com/office/drawing/2014/main" id="{0F97E041-634B-4B3E-8669-42583D956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1">
            <a:extLst>
              <a:ext uri="{FF2B5EF4-FFF2-40B4-BE49-F238E27FC236}">
                <a16:creationId xmlns:a16="http://schemas.microsoft.com/office/drawing/2014/main" id="{69825ADD-F95C-4747-9B41-5DB21C28E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5" cy="5571066"/>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3">
            <a:extLst>
              <a:ext uri="{FF2B5EF4-FFF2-40B4-BE49-F238E27FC236}">
                <a16:creationId xmlns:a16="http://schemas.microsoft.com/office/drawing/2014/main" id="{86791A8E-B2BA-467D-BB87-8CFBFB13A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5" y="809244"/>
            <a:ext cx="10579608" cy="5239512"/>
          </a:xfrm>
          <a:prstGeom prst="rect">
            <a:avLst/>
          </a:prstGeom>
          <a:noFill/>
          <a:ln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EE3351D-CE17-4BA2-8532-FA3E9BC5DAE4}"/>
              </a:ext>
            </a:extLst>
          </p:cNvPr>
          <p:cNvSpPr txBox="1"/>
          <p:nvPr/>
        </p:nvSpPr>
        <p:spPr>
          <a:xfrm>
            <a:off x="1286503" y="1285196"/>
            <a:ext cx="9607160" cy="2779429"/>
          </a:xfrm>
          <a:prstGeom prst="rect">
            <a:avLst/>
          </a:prstGeom>
        </p:spPr>
        <p:txBody>
          <a:bodyPr vert="horz" lIns="91440" tIns="45720" rIns="91440" bIns="45720" rtlCol="0" anchor="b">
            <a:normAutofit/>
          </a:bodyPr>
          <a:lstStyle/>
          <a:p>
            <a:pPr algn="ctr" defTabSz="914400">
              <a:lnSpc>
                <a:spcPct val="80000"/>
              </a:lnSpc>
              <a:spcBef>
                <a:spcPct val="0"/>
              </a:spcBef>
              <a:spcAft>
                <a:spcPts val="600"/>
              </a:spcAft>
            </a:pPr>
            <a:r>
              <a:rPr lang="en-US" sz="6800" spc="-120" dirty="0">
                <a:solidFill>
                  <a:srgbClr val="FFFFFF"/>
                </a:solidFill>
                <a:latin typeface="+mj-lt"/>
                <a:ea typeface="+mj-ea"/>
                <a:cs typeface="+mj-cs"/>
              </a:rPr>
              <a:t>Exit Ticket:  </a:t>
            </a:r>
          </a:p>
          <a:p>
            <a:pPr algn="ctr" defTabSz="914400">
              <a:lnSpc>
                <a:spcPct val="80000"/>
              </a:lnSpc>
              <a:spcBef>
                <a:spcPct val="0"/>
              </a:spcBef>
              <a:spcAft>
                <a:spcPts val="600"/>
              </a:spcAft>
            </a:pPr>
            <a:r>
              <a:rPr lang="en-US" sz="6800" spc="-120" dirty="0">
                <a:solidFill>
                  <a:srgbClr val="FFFFFF"/>
                </a:solidFill>
                <a:latin typeface="+mj-lt"/>
                <a:ea typeface="+mj-ea"/>
                <a:cs typeface="+mj-cs"/>
              </a:rPr>
              <a:t>What forces are acting on the block?</a:t>
            </a:r>
          </a:p>
        </p:txBody>
      </p:sp>
    </p:spTree>
    <p:extLst>
      <p:ext uri="{BB962C8B-B14F-4D97-AF65-F5344CB8AC3E}">
        <p14:creationId xmlns:p14="http://schemas.microsoft.com/office/powerpoint/2010/main" val="966627656"/>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4852ACC1E22440808C402C0C91CAD7" ma:contentTypeVersion="13" ma:contentTypeDescription="Create a new document." ma:contentTypeScope="" ma:versionID="146085fdad1399d202313bb7979fb3dc">
  <xsd:schema xmlns:xsd="http://www.w3.org/2001/XMLSchema" xmlns:xs="http://www.w3.org/2001/XMLSchema" xmlns:p="http://schemas.microsoft.com/office/2006/metadata/properties" xmlns:ns3="c856a6bc-12b5-4d26-a196-d933ad616d3d" xmlns:ns4="23ee004a-44b5-429e-b90a-d874061c14cc" targetNamespace="http://schemas.microsoft.com/office/2006/metadata/properties" ma:root="true" ma:fieldsID="3c6e4c065b3934c3f51ef6f62aa89db9" ns3:_="" ns4:_="">
    <xsd:import namespace="c856a6bc-12b5-4d26-a196-d933ad616d3d"/>
    <xsd:import namespace="23ee004a-44b5-429e-b90a-d874061c14cc"/>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EventHashCode" minOccurs="0"/>
                <xsd:element ref="ns4:MediaServiceGenerationTime"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6a6bc-12b5-4d26-a196-d933ad616d3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ee004a-44b5-429e-b90a-d874061c14c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B7E9CF2-665F-402B-BA24-6F11567DEF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6a6bc-12b5-4d26-a196-d933ad616d3d"/>
    <ds:schemaRef ds:uri="23ee004a-44b5-429e-b90a-d874061c14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227F16-DB93-49D6-A571-C7EDC05C5BEA}">
  <ds:schemaRefs>
    <ds:schemaRef ds:uri="http://schemas.microsoft.com/sharepoint/v3/contenttype/forms"/>
  </ds:schemaRefs>
</ds:datastoreItem>
</file>

<file path=customXml/itemProps3.xml><?xml version="1.0" encoding="utf-8"?>
<ds:datastoreItem xmlns:ds="http://schemas.openxmlformats.org/officeDocument/2006/customXml" ds:itemID="{BF1E1585-F329-44B9-9665-65A4FFF43479}">
  <ds:schemaRefs>
    <ds:schemaRef ds:uri="23ee004a-44b5-429e-b90a-d874061c14cc"/>
    <ds:schemaRef ds:uri="http://purl.org/dc/elements/1.1/"/>
    <ds:schemaRef ds:uri="c856a6bc-12b5-4d26-a196-d933ad616d3d"/>
    <ds:schemaRef ds:uri="http://purl.org/dc/term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1436</TotalTime>
  <Words>130</Words>
  <Application>Microsoft Office PowerPoint</Application>
  <PresentationFormat>Widescreen</PresentationFormat>
  <Paragraphs>14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 Light</vt:lpstr>
      <vt:lpstr>Metropolitan</vt:lpstr>
      <vt:lpstr>Drone delivery system unit Day 2</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Drone delivery system unit</dc:title>
  <dc:creator>Lisa Meek</dc:creator>
  <cp:lastModifiedBy>Lisa Meek</cp:lastModifiedBy>
  <cp:revision>7</cp:revision>
  <dcterms:created xsi:type="dcterms:W3CDTF">2021-08-13T17:39:37Z</dcterms:created>
  <dcterms:modified xsi:type="dcterms:W3CDTF">2021-08-17T15:14:52Z</dcterms:modified>
</cp:coreProperties>
</file>